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9" r:id="rId5"/>
    <p:sldId id="266" r:id="rId6"/>
    <p:sldId id="265" r:id="rId7"/>
  </p:sldIdLst>
  <p:sldSz cx="12192000" cy="6858000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3F6AD7-3DF0-4D1D-8B77-E52704BDD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027B83A-BDC8-4FB0-9566-EECE6249C1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91EC42-5C95-4EF6-9DC7-9BD689C4C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5C45F-91B7-4295-813B-101DFD4E7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008850-596C-4B52-B86E-CA4CFBB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97249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1C2088-CBDA-4FBE-BCB3-6EEA2D1E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192A9CF-CC23-47B1-80A9-B3CDE1897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A94F48-EEA5-4469-9515-0E268C96A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360DE0-E1D9-4155-85DF-D3DB5665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221DCF-B818-4CAD-93DF-130719A1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93998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E4F8D74-4417-4D39-96FD-41C9E7967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589F4A2-DD48-457A-A673-CCC9062C2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587640-96B2-4D2C-986E-2E6B63EEE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73F52E-2C16-430A-8A99-6EE926C6A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FA84AA-56F3-483F-B4FE-3457842F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43342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F8566C-7D74-414F-BCA6-C3E86DBC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F0FCB3-D3ED-427F-9A83-A4E193345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8DA054-F285-4790-9A0C-7D9A827F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B2C9AC-6BAE-4F34-B063-A589FB48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2E750C-5EAA-44FB-A2A7-585D25FD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507936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667017-F4D4-4720-9A77-E1FAD502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B2D4F5-D52A-457F-B531-8D46BB71B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56D14B-B899-42BC-9C20-0D8C04FD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C286DC-3B83-4395-BCB1-BCB0FD761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ACFE8D-58E0-485E-929F-C13BCC38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43702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8B0CDF-8BD6-46A2-8F95-B6EC628AB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EF501C-3B4A-4844-85CF-11C36C310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875609-8FD6-4646-8481-D9E7FC4D2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09C939-BCFC-4FC6-BE15-E4F113E73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FA737D-FA6A-4BF4-AA37-C35311E32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45EB05-3F4C-4C2D-864D-F9061E7A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051062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D2E74-EB58-4A54-8740-EFBE6100E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68EF5F-0CB1-4DCF-BCDD-2B41F3AE3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9AF2AC-C6B9-45BE-8064-502DF2D77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25D99E-1260-40F7-9AA4-F5F982D1A1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8FDBC8E-2841-4D9C-A98D-C25CF166E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25B1B9A-7257-4AC3-82BC-E2CF5C83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9F75F27-97F5-48C3-A66B-8BD1742CC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C0062AC-0C11-4993-B2D7-B8F7B4D9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306385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9BD3F2-4740-40AE-88D3-73B4CF56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39D2BE9-4DCE-4C3B-BD09-DF29B0909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22E6DB-95A2-4269-9645-A66A722E9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4CAF4A-8F17-437A-A99F-625AECADA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48339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767DD29-6DFB-4543-BE7B-76BD4F3F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062E323-B2AC-45F2-AF84-E758033C2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805874-9CE6-4EC6-A949-14D893C3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55655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F16793-BFCD-4615-982A-EDC017EC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E4481E-5040-4495-BA27-C7FE6C8A3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2092C13-F032-4C56-BFEA-5BB98442E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619805-2492-4A44-AF9F-7C8F4958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93BD82-C97F-40C6-91FB-94AC39303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64A7CB-07D2-4D56-A227-232AF32D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40764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9D951D-17ED-4D0D-864C-DF22E2B7D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B99C98A-3215-4710-81F9-1573FAE635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CH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F30103-C25F-43AE-8DDB-F7AEF92BE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6E94C0-2352-45D4-A048-945E0BA7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4D55D9-3A1C-4A8C-AAA0-CDA9F9305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9A9047-CC4F-4F73-A3A7-38986243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48493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693E14B-F060-4115-B56D-C98ABFCE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CH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4B4D49-ADA6-4798-A31C-20FF34205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41D84E-6BAB-477D-98F6-63B15BDA4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88E18-0542-480F-A4BD-EC6669667735}" type="datetimeFigureOut">
              <a:rPr lang="it-CH" smtClean="0"/>
              <a:t>30.03.2020</a:t>
            </a:fld>
            <a:endParaRPr lang="it-CH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A09FFE-A899-45BE-9FA9-B0BFB7E4B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0F7AD3-D914-4FEE-93E3-FF1B97751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2C808-4D20-4764-A0A7-5882889C1510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88932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educolor.it/disegno-da-colorare-cuffie-i10465.html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CC55E3-715F-43AB-BD7F-907FD7C10D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CH" sz="5400" dirty="0">
                <a:solidFill>
                  <a:schemeClr val="accent1">
                    <a:lumMod val="50000"/>
                  </a:schemeClr>
                </a:solidFill>
                <a:latin typeface="Trebuchet MS" panose="020B0603020202020204"/>
              </a:rPr>
              <a:t>PowerPoint: un’alternativa a </a:t>
            </a:r>
            <a:r>
              <a:rPr lang="it-CH" sz="5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/>
              </a:rPr>
              <a:t>Screencast</a:t>
            </a:r>
            <a:r>
              <a:rPr lang="it-CH" sz="5400" dirty="0">
                <a:solidFill>
                  <a:schemeClr val="accent1">
                    <a:lumMod val="50000"/>
                  </a:schemeClr>
                </a:solidFill>
                <a:latin typeface="Trebuchet MS" panose="020B0603020202020204"/>
              </a:rPr>
              <a:t>-o-</a:t>
            </a:r>
            <a:r>
              <a:rPr lang="it-CH" sz="5400" dirty="0" err="1">
                <a:solidFill>
                  <a:schemeClr val="accent1">
                    <a:lumMod val="50000"/>
                  </a:schemeClr>
                </a:solidFill>
                <a:latin typeface="Trebuchet MS" panose="020B0603020202020204"/>
              </a:rPr>
              <a:t>matic</a:t>
            </a:r>
            <a:endParaRPr lang="it-CH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F9FD7C-4A7E-4F86-9622-7E9663AED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632507"/>
          </a:xfrm>
        </p:spPr>
        <p:txBody>
          <a:bodyPr>
            <a:normAutofit fontScale="92500"/>
          </a:bodyPr>
          <a:lstStyle/>
          <a:p>
            <a:r>
              <a:rPr lang="it-CH" sz="4000" b="1" dirty="0"/>
              <a:t>Tutorial per creare </a:t>
            </a:r>
            <a:r>
              <a:rPr lang="it-CH" sz="4000" b="1"/>
              <a:t>brevi videolezioni in MP4</a:t>
            </a:r>
            <a:endParaRPr lang="it-CH" sz="4000" b="1" dirty="0"/>
          </a:p>
          <a:p>
            <a:endParaRPr lang="it-CH" sz="4000" b="1" dirty="0"/>
          </a:p>
          <a:p>
            <a:pPr algn="r"/>
            <a:endParaRPr lang="it-CH" sz="1600" b="1" dirty="0"/>
          </a:p>
          <a:p>
            <a:pPr algn="r"/>
            <a:endParaRPr lang="it-CH" sz="1600" b="1" dirty="0"/>
          </a:p>
          <a:p>
            <a:pPr algn="r"/>
            <a:r>
              <a:rPr lang="it-CH" sz="1600" b="1" dirty="0"/>
              <a:t>Marilyn Albisetti-Poletti</a:t>
            </a:r>
          </a:p>
          <a:p>
            <a:pPr algn="r"/>
            <a:r>
              <a:rPr lang="it-CH" sz="1600" b="1" dirty="0"/>
              <a:t>Locarno, 30.03.2020</a:t>
            </a:r>
          </a:p>
          <a:p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1558353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773FEF-3BD5-4C86-9402-70A5C0218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sz="3600" dirty="0">
                <a:solidFill>
                  <a:srgbClr val="5FCBEF">
                    <a:lumMod val="50000"/>
                  </a:srgbClr>
                </a:solidFill>
                <a:latin typeface="Trebuchet MS" panose="020B0603020202020204"/>
              </a:rPr>
              <a:t>Strumenti</a:t>
            </a:r>
            <a:endParaRPr lang="it-CH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4C78F6-0BF7-4099-A3ED-0E261492B7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dirty="0">
                <a:latin typeface="Trebuchet MS" panose="020B0603020202020204"/>
              </a:rPr>
              <a:t>Cuffiette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dirty="0">
                <a:latin typeface="Trebuchet MS" panose="020B0603020202020204"/>
              </a:rPr>
              <a:t>Microfono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it-CH" sz="2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it-CH" sz="22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endParaRPr lang="it-CH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90E5D58-D97A-46DD-9047-000D90A6BD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CH" dirty="0"/>
          </a:p>
          <a:p>
            <a:endParaRPr lang="it-CH" dirty="0"/>
          </a:p>
          <a:p>
            <a:endParaRPr lang="it-CH" dirty="0"/>
          </a:p>
          <a:p>
            <a:endParaRPr lang="it-CH" dirty="0"/>
          </a:p>
          <a:p>
            <a:endParaRPr lang="it-CH" dirty="0"/>
          </a:p>
          <a:p>
            <a:endParaRPr lang="it-CH" dirty="0"/>
          </a:p>
          <a:p>
            <a:pPr marL="0" indent="0">
              <a:buNone/>
            </a:pPr>
            <a:r>
              <a:rPr lang="it-CH" sz="1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https://www.educolor.it/disegno-da-colorare-cuffie-i10465.html</a:t>
            </a:r>
            <a:r>
              <a:rPr lang="it-CH" sz="1600" dirty="0"/>
              <a:t> (30.03.2020)</a:t>
            </a:r>
          </a:p>
        </p:txBody>
      </p:sp>
      <p:pic>
        <p:nvPicPr>
          <p:cNvPr id="1026" name="Picture 2" descr="Disegno da colorare cuffie con microfono">
            <a:extLst>
              <a:ext uri="{FF2B5EF4-FFF2-40B4-BE49-F238E27FC236}">
                <a16:creationId xmlns:a16="http://schemas.microsoft.com/office/drawing/2014/main" id="{FF50FA22-227C-4446-B6C3-000C09C07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337" y="1825625"/>
            <a:ext cx="2232555" cy="315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103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7B1167-2F3A-4DB6-8E90-0E799B22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/>
          <a:lstStyle/>
          <a:p>
            <a:r>
              <a:rPr lang="it-CH" sz="3600" dirty="0">
                <a:solidFill>
                  <a:srgbClr val="5FCBEF">
                    <a:lumMod val="50000"/>
                  </a:srgbClr>
                </a:solidFill>
                <a:latin typeface="Trebuchet MS" panose="020B0603020202020204"/>
              </a:rPr>
              <a:t>Passaggi da seguire – Parte 1</a:t>
            </a:r>
            <a:endParaRPr lang="it-CH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8D85EE-2594-4E93-8580-59C2A13C1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8400"/>
            <a:ext cx="10515600" cy="5324475"/>
          </a:xfrm>
        </p:spPr>
        <p:txBody>
          <a:bodyPr>
            <a:normAutofit fontScale="85000" lnSpcReduction="10000"/>
          </a:bodyPr>
          <a:lstStyle/>
          <a:p>
            <a:pPr marL="34290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sz="2400" dirty="0">
                <a:latin typeface="Trebuchet MS" panose="020B0603020202020204"/>
              </a:rPr>
              <a:t>Aprire una diapositiva (Layout “Vuota”)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sz="2400" dirty="0">
                <a:latin typeface="Trebuchet MS" panose="020B0603020202020204"/>
              </a:rPr>
              <a:t>Selezionare “Inserisci”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sz="2400" dirty="0">
                <a:latin typeface="Trebuchet MS" panose="020B0603020202020204"/>
              </a:rPr>
              <a:t>Scegliere l’opzione “Elementi multimediali”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sz="2400" dirty="0">
                <a:latin typeface="Trebuchet MS" panose="020B0603020202020204"/>
              </a:rPr>
              <a:t>Selezionare “Registrazione schermo”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sz="2400" dirty="0">
                <a:latin typeface="Trebuchet MS" panose="020B0603020202020204"/>
              </a:rPr>
              <a:t>Delimitare l’area desiderata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it-CH" sz="18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it-CH" sz="18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it-CH" sz="18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it-CH" sz="18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it-CH" sz="18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sz="2400" dirty="0">
                <a:latin typeface="Trebuchet MS" panose="020B0603020202020204"/>
              </a:rPr>
              <a:t>Avviare la registrazione (cfr. esempio Slide 4; per l’avvio del video: scorrere il cursore sulla parte bassa dell’elemento multimediale e cliccare su </a:t>
            </a:r>
            <a:r>
              <a:rPr lang="it-CH" sz="2400" dirty="0">
                <a:solidFill>
                  <a:prstClr val="black"/>
                </a:solidFill>
                <a:latin typeface="Trebuchet MS" panose="020B0603020202020204"/>
              </a:rPr>
              <a:t>“Riproduci”</a:t>
            </a:r>
            <a:r>
              <a:rPr lang="it-CH" sz="2400" dirty="0">
                <a:latin typeface="Trebuchet MS" panose="020B0603020202020204"/>
              </a:rPr>
              <a:t>)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sz="2400" dirty="0">
                <a:latin typeface="Trebuchet MS" panose="020B0603020202020204"/>
              </a:rPr>
              <a:t>Terminare la registrazione (Tasto Windows + MAIUSC + Q) 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sz="2400" dirty="0">
                <a:latin typeface="Trebuchet MS" panose="020B0603020202020204"/>
              </a:rPr>
              <a:t>Tornare sul PowerPoint </a:t>
            </a:r>
          </a:p>
          <a:p>
            <a:endParaRPr lang="it-CH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386AE6-B69C-4648-B79C-8325B432F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76" r="37777" b="88092"/>
          <a:stretch/>
        </p:blipFill>
        <p:spPr>
          <a:xfrm>
            <a:off x="1213658" y="3183311"/>
            <a:ext cx="5378528" cy="148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5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gistrazione schermo 5">
            <a:hlinkClick r:id="" action="ppaction://media"/>
            <a:extLst>
              <a:ext uri="{FF2B5EF4-FFF2-40B4-BE49-F238E27FC236}">
                <a16:creationId xmlns:a16="http://schemas.microsoft.com/office/drawing/2014/main" id="{4A501016-9447-44A6-9911-981589B724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9863"/>
            <a:ext cx="12192000" cy="651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9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06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2C40AA-37D9-4EE6-9DFD-E550F418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/>
          <a:lstStyle/>
          <a:p>
            <a:r>
              <a:rPr lang="it-CH" sz="3600" dirty="0">
                <a:solidFill>
                  <a:srgbClr val="5FCBEF">
                    <a:lumMod val="50000"/>
                  </a:srgbClr>
                </a:solidFill>
                <a:latin typeface="Trebuchet MS" panose="020B0603020202020204"/>
              </a:rPr>
              <a:t>Passaggi da seguire – Parte 2</a:t>
            </a:r>
            <a:endParaRPr lang="it-CH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2BBB8C-8CF7-4F51-98B3-D513B3D42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5334"/>
            <a:ext cx="10515600" cy="4991629"/>
          </a:xfrm>
        </p:spPr>
        <p:txBody>
          <a:bodyPr/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dirty="0">
                <a:solidFill>
                  <a:prstClr val="black"/>
                </a:solidFill>
                <a:latin typeface="Trebuchet MS" panose="020B0603020202020204"/>
              </a:rPr>
              <a:t>Fare tasto destro sull’elemento multimediale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dirty="0">
                <a:solidFill>
                  <a:prstClr val="black"/>
                </a:solidFill>
                <a:latin typeface="Trebuchet MS" panose="020B0603020202020204"/>
              </a:rPr>
              <a:t>Scegliere l’opzione “Salva elemento multimediale con nome”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dirty="0">
                <a:solidFill>
                  <a:prstClr val="black"/>
                </a:solidFill>
                <a:latin typeface="Trebuchet MS" panose="020B0603020202020204"/>
              </a:rPr>
              <a:t>Caricare il file MP4 così ottenuto direttamente sulla piattaforma </a:t>
            </a:r>
            <a:r>
              <a:rPr lang="it-CH" dirty="0" err="1">
                <a:solidFill>
                  <a:prstClr val="black"/>
                </a:solidFill>
                <a:latin typeface="Trebuchet MS" panose="020B0603020202020204"/>
              </a:rPr>
              <a:t>Moodle</a:t>
            </a:r>
            <a:endParaRPr lang="it-CH" dirty="0">
              <a:solidFill>
                <a:prstClr val="black"/>
              </a:solidFill>
              <a:latin typeface="Trebuchet MS" panose="020B0603020202020204"/>
            </a:endParaRPr>
          </a:p>
          <a:p>
            <a:pPr marL="0" lvl="0" indent="0" defTabSz="457200">
              <a:lnSpc>
                <a:spcPct val="100000"/>
              </a:lnSpc>
              <a:buClr>
                <a:srgbClr val="5FCBEF"/>
              </a:buClr>
              <a:buSzPct val="80000"/>
              <a:buNone/>
            </a:pPr>
            <a:endParaRPr lang="it-CH" sz="2200" dirty="0">
              <a:solidFill>
                <a:prstClr val="black"/>
              </a:solidFill>
              <a:latin typeface="Trebuchet MS" panose="020B0603020202020204"/>
            </a:endParaRPr>
          </a:p>
          <a:p>
            <a:pPr marL="0" indent="0">
              <a:buNone/>
            </a:pP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4040337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7A0A3F-EF05-47FB-816D-449C5F5B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sz="3600" dirty="0">
                <a:solidFill>
                  <a:srgbClr val="5FCBEF">
                    <a:lumMod val="50000"/>
                  </a:srgbClr>
                </a:solidFill>
                <a:latin typeface="Trebuchet MS" panose="020B0603020202020204"/>
              </a:rPr>
              <a:t>Ringraziamenti a:</a:t>
            </a:r>
            <a:endParaRPr lang="it-CH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63617D0-F115-4182-8D2C-96B9B1899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dirty="0" err="1">
                <a:latin typeface="Trebuchet MS" panose="020B0603020202020204"/>
              </a:rPr>
              <a:t>Patric</a:t>
            </a:r>
            <a:r>
              <a:rPr lang="it-CH" dirty="0">
                <a:latin typeface="Trebuchet MS" panose="020B0603020202020204"/>
              </a:rPr>
              <a:t> Poletti (suggerimenti tecnici)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it-CH" dirty="0">
                <a:latin typeface="Trebuchet MS" panose="020B0603020202020204"/>
              </a:rPr>
              <a:t>Prof. Dr. Alberto Cattaneo e prof. Christian </a:t>
            </a:r>
            <a:r>
              <a:rPr lang="it-CH" dirty="0" err="1">
                <a:latin typeface="Trebuchet MS" panose="020B0603020202020204"/>
              </a:rPr>
              <a:t>Biasco</a:t>
            </a:r>
            <a:r>
              <a:rPr lang="it-CH" dirty="0">
                <a:latin typeface="Trebuchet MS" panose="020B0603020202020204"/>
              </a:rPr>
              <a:t> (presentazione della modalità)</a:t>
            </a:r>
          </a:p>
          <a:p>
            <a:endParaRPr lang="it-CH" dirty="0"/>
          </a:p>
          <a:p>
            <a:endParaRPr lang="it-CH" dirty="0"/>
          </a:p>
          <a:p>
            <a:endParaRPr lang="it-CH" dirty="0"/>
          </a:p>
          <a:p>
            <a:endParaRPr lang="it-CH" dirty="0"/>
          </a:p>
          <a:p>
            <a:pPr marL="0" indent="0" algn="ctr">
              <a:buNone/>
            </a:pPr>
            <a:r>
              <a:rPr lang="it-CH" dirty="0"/>
              <a:t>Buon lavoro!</a:t>
            </a:r>
          </a:p>
        </p:txBody>
      </p:sp>
    </p:spTree>
    <p:extLst>
      <p:ext uri="{BB962C8B-B14F-4D97-AF65-F5344CB8AC3E}">
        <p14:creationId xmlns:p14="http://schemas.microsoft.com/office/powerpoint/2010/main" val="25344518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</Words>
  <Application>Microsoft Office PowerPoint</Application>
  <PresentationFormat>Widescreen</PresentationFormat>
  <Paragraphs>44</Paragraphs>
  <Slides>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Trebuchet MS</vt:lpstr>
      <vt:lpstr>Wingdings 3</vt:lpstr>
      <vt:lpstr>Tema di Office</vt:lpstr>
      <vt:lpstr>PowerPoint: un’alternativa a Screencast-o-matic</vt:lpstr>
      <vt:lpstr>Strumenti</vt:lpstr>
      <vt:lpstr>Passaggi da seguire – Parte 1</vt:lpstr>
      <vt:lpstr>Presentazione standard di PowerPoint</vt:lpstr>
      <vt:lpstr>Passaggi da seguire – Parte 2</vt:lpstr>
      <vt:lpstr>Ringraziamenti 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PowerPoint: un’alternativa a Screencast-o-matic</dc:title>
  <dc:creator>mary.albi@outlook.it</dc:creator>
  <cp:lastModifiedBy>mary.albi@outlook.it</cp:lastModifiedBy>
  <cp:revision>16</cp:revision>
  <dcterms:created xsi:type="dcterms:W3CDTF">2020-03-30T15:17:30Z</dcterms:created>
  <dcterms:modified xsi:type="dcterms:W3CDTF">2020-03-30T18:50:20Z</dcterms:modified>
</cp:coreProperties>
</file>